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3200" u="none" kumimoji="0" normalizeH="0">
        <a:ln>
          <a:noFill/>
        </a:ln>
        <a:solidFill>
          <a:srgbClr val="5E524C"/>
        </a:solidFill>
        <a:effectLst>
          <a:outerShdw sx="100000" sy="100000" kx="0" ky="0" algn="b" rotWithShape="0" blurRad="25400" dist="25400" dir="5520000">
            <a:srgbClr val="FFFFFF">
              <a:alpha val="71999"/>
            </a:srgbClr>
          </a:outerShdw>
        </a:effectLst>
        <a:uFillTx/>
        <a:latin typeface="Avenir Next"/>
        <a:ea typeface="Avenir Next"/>
        <a:cs typeface="Avenir Next"/>
        <a:sym typeface="Avenir Nex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3200" u="none" kumimoji="0" normalizeH="0">
        <a:ln>
          <a:noFill/>
        </a:ln>
        <a:solidFill>
          <a:srgbClr val="5E524C"/>
        </a:solidFill>
        <a:effectLst>
          <a:outerShdw sx="100000" sy="100000" kx="0" ky="0" algn="b" rotWithShape="0" blurRad="25400" dist="25400" dir="5520000">
            <a:srgbClr val="FFFFFF">
              <a:alpha val="71999"/>
            </a:srgbClr>
          </a:outerShdw>
        </a:effectLst>
        <a:uFillTx/>
        <a:latin typeface="Avenir Next"/>
        <a:ea typeface="Avenir Next"/>
        <a:cs typeface="Avenir Next"/>
        <a:sym typeface="Avenir Nex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3200" u="none" kumimoji="0" normalizeH="0">
        <a:ln>
          <a:noFill/>
        </a:ln>
        <a:solidFill>
          <a:srgbClr val="5E524C"/>
        </a:solidFill>
        <a:effectLst>
          <a:outerShdw sx="100000" sy="100000" kx="0" ky="0" algn="b" rotWithShape="0" blurRad="25400" dist="25400" dir="5520000">
            <a:srgbClr val="FFFFFF">
              <a:alpha val="71999"/>
            </a:srgbClr>
          </a:outerShdw>
        </a:effectLst>
        <a:uFillTx/>
        <a:latin typeface="Avenir Next"/>
        <a:ea typeface="Avenir Next"/>
        <a:cs typeface="Avenir Next"/>
        <a:sym typeface="Avenir Nex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3200" u="none" kumimoji="0" normalizeH="0">
        <a:ln>
          <a:noFill/>
        </a:ln>
        <a:solidFill>
          <a:srgbClr val="5E524C"/>
        </a:solidFill>
        <a:effectLst>
          <a:outerShdw sx="100000" sy="100000" kx="0" ky="0" algn="b" rotWithShape="0" blurRad="25400" dist="25400" dir="5520000">
            <a:srgbClr val="FFFFFF">
              <a:alpha val="71999"/>
            </a:srgbClr>
          </a:outerShdw>
        </a:effectLst>
        <a:uFillTx/>
        <a:latin typeface="Avenir Next"/>
        <a:ea typeface="Avenir Next"/>
        <a:cs typeface="Avenir Next"/>
        <a:sym typeface="Avenir Nex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3200" u="none" kumimoji="0" normalizeH="0">
        <a:ln>
          <a:noFill/>
        </a:ln>
        <a:solidFill>
          <a:srgbClr val="5E524C"/>
        </a:solidFill>
        <a:effectLst>
          <a:outerShdw sx="100000" sy="100000" kx="0" ky="0" algn="b" rotWithShape="0" blurRad="25400" dist="25400" dir="5520000">
            <a:srgbClr val="FFFFFF">
              <a:alpha val="71999"/>
            </a:srgbClr>
          </a:outerShdw>
        </a:effectLst>
        <a:uFillTx/>
        <a:latin typeface="Avenir Next"/>
        <a:ea typeface="Avenir Next"/>
        <a:cs typeface="Avenir Next"/>
        <a:sym typeface="Avenir Nex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3200" u="none" kumimoji="0" normalizeH="0">
        <a:ln>
          <a:noFill/>
        </a:ln>
        <a:solidFill>
          <a:srgbClr val="5E524C"/>
        </a:solidFill>
        <a:effectLst>
          <a:outerShdw sx="100000" sy="100000" kx="0" ky="0" algn="b" rotWithShape="0" blurRad="25400" dist="25400" dir="5520000">
            <a:srgbClr val="FFFFFF">
              <a:alpha val="71999"/>
            </a:srgbClr>
          </a:outerShdw>
        </a:effectLst>
        <a:uFillTx/>
        <a:latin typeface="Avenir Next"/>
        <a:ea typeface="Avenir Next"/>
        <a:cs typeface="Avenir Next"/>
        <a:sym typeface="Avenir Nex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3200" u="none" kumimoji="0" normalizeH="0">
        <a:ln>
          <a:noFill/>
        </a:ln>
        <a:solidFill>
          <a:srgbClr val="5E524C"/>
        </a:solidFill>
        <a:effectLst>
          <a:outerShdw sx="100000" sy="100000" kx="0" ky="0" algn="b" rotWithShape="0" blurRad="25400" dist="25400" dir="5520000">
            <a:srgbClr val="FFFFFF">
              <a:alpha val="71999"/>
            </a:srgbClr>
          </a:outerShdw>
        </a:effectLst>
        <a:uFillTx/>
        <a:latin typeface="Avenir Next"/>
        <a:ea typeface="Avenir Next"/>
        <a:cs typeface="Avenir Next"/>
        <a:sym typeface="Avenir Nex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3200" u="none" kumimoji="0" normalizeH="0">
        <a:ln>
          <a:noFill/>
        </a:ln>
        <a:solidFill>
          <a:srgbClr val="5E524C"/>
        </a:solidFill>
        <a:effectLst>
          <a:outerShdw sx="100000" sy="100000" kx="0" ky="0" algn="b" rotWithShape="0" blurRad="25400" dist="25400" dir="5520000">
            <a:srgbClr val="FFFFFF">
              <a:alpha val="71999"/>
            </a:srgbClr>
          </a:outerShdw>
        </a:effectLst>
        <a:uFillTx/>
        <a:latin typeface="Avenir Next"/>
        <a:ea typeface="Avenir Next"/>
        <a:cs typeface="Avenir Next"/>
        <a:sym typeface="Avenir Nex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3200" u="none" kumimoji="0" normalizeH="0">
        <a:ln>
          <a:noFill/>
        </a:ln>
        <a:solidFill>
          <a:srgbClr val="5E524C"/>
        </a:solidFill>
        <a:effectLst>
          <a:outerShdw sx="100000" sy="100000" kx="0" ky="0" algn="b" rotWithShape="0" blurRad="25400" dist="25400" dir="5520000">
            <a:srgbClr val="FFFFFF">
              <a:alpha val="71999"/>
            </a:srgbClr>
          </a:outerShdw>
        </a:effectLst>
        <a:uFillTx/>
        <a:latin typeface="Avenir Next"/>
        <a:ea typeface="Avenir Next"/>
        <a:cs typeface="Avenir Next"/>
        <a:sym typeface="Avenir N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Avenir Next"/>
          <a:ea typeface="Avenir Next"/>
          <a:cs typeface="Avenir Next"/>
        </a:font>
        <a:srgbClr val="5E524C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rgbClr val="D9DEE7"/>
          </a:solidFill>
        </a:fill>
      </a:tcStyle>
    </a:wholeTbl>
    <a:band2H>
      <a:tcTxStyle b="def" i="def"/>
      <a:tcStyle>
        <a:tcBdr/>
        <a:fill>
          <a:solidFill>
            <a:srgbClr val="EDEFF4"/>
          </a:solidFill>
        </a:fill>
      </a:tcStyle>
    </a:band2H>
    <a:firstCol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381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381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Avenir Next"/>
          <a:ea typeface="Avenir Next"/>
          <a:cs typeface="Avenir Next"/>
        </a:font>
        <a:srgbClr val="5E524C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rgbClr val="D9DDD0"/>
          </a:solidFill>
        </a:fill>
      </a:tcStyle>
    </a:wholeTbl>
    <a:band2H>
      <a:tcTxStyle b="def" i="def"/>
      <a:tcStyle>
        <a:tcBdr/>
        <a:fill>
          <a:solidFill>
            <a:srgbClr val="EDEFE9"/>
          </a:solidFill>
        </a:fill>
      </a:tcStyle>
    </a:band2H>
    <a:firstCol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381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381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Avenir Next"/>
          <a:ea typeface="Avenir Next"/>
          <a:cs typeface="Avenir Next"/>
        </a:font>
        <a:srgbClr val="5E524C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rgbClr val="E6D3D0"/>
          </a:solidFill>
        </a:fill>
      </a:tcStyle>
    </a:wholeTbl>
    <a:band2H>
      <a:tcTxStyle b="def" i="def"/>
      <a:tcStyle>
        <a:tcBdr/>
        <a:fill>
          <a:solidFill>
            <a:srgbClr val="F3EAE9"/>
          </a:solidFill>
        </a:fill>
      </a:tcStyle>
    </a:band2H>
    <a:firstCol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381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381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Avenir Next"/>
          <a:ea typeface="Avenir Next"/>
          <a:cs typeface="Avenir Next"/>
        </a:font>
        <a:srgbClr val="5E524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8"/>
          </a:solidFill>
        </a:fill>
      </a:tcStyle>
    </a:wholeTbl>
    <a:band2H>
      <a:tcTxStyle b="def" i="def"/>
      <a:tcStyle>
        <a:tcBdr/>
        <a:fill>
          <a:solidFill>
            <a:srgbClr val="12455E"/>
          </a:solidFill>
        </a:fill>
      </a:tcStyle>
    </a:band2H>
    <a:firstCol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"/>
          <a:ea typeface="Avenir Next"/>
          <a:cs typeface="Avenir Next"/>
        </a:font>
        <a:srgbClr val="5E524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24C"/>
              </a:solidFill>
              <a:prstDash val="solid"/>
              <a:round/>
            </a:ln>
          </a:top>
          <a:bottom>
            <a:ln w="25400" cap="flat">
              <a:solidFill>
                <a:srgbClr val="5E524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2455E"/>
          </a:solidFill>
        </a:fill>
      </a:tcStyle>
    </a:lastRow>
    <a:firstRow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24C"/>
              </a:solidFill>
              <a:prstDash val="solid"/>
              <a:round/>
            </a:ln>
          </a:top>
          <a:bottom>
            <a:ln w="25400" cap="flat">
              <a:solidFill>
                <a:srgbClr val="5E524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Avenir Next"/>
          <a:ea typeface="Avenir Next"/>
          <a:cs typeface="Avenir Next"/>
        </a:font>
        <a:srgbClr val="5E524C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rgbClr val="D1CFCE"/>
          </a:solidFill>
        </a:fill>
      </a:tcStyle>
    </a:wholeTbl>
    <a:band2H>
      <a:tcTxStyle b="def" i="def"/>
      <a:tcStyle>
        <a:tcBdr/>
        <a:fill>
          <a:solidFill>
            <a:srgbClr val="E9E9E8"/>
          </a:solidFill>
        </a:fill>
      </a:tcStyle>
    </a:band2H>
    <a:firstCol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rgbClr val="5E524C"/>
          </a:solidFill>
        </a:fill>
      </a:tcStyle>
    </a:firstCol>
    <a:lastRow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38100" cap="flat">
              <a:solidFill>
                <a:srgbClr val="12455E"/>
              </a:solidFill>
              <a:prstDash val="solid"/>
              <a:round/>
            </a:ln>
          </a:top>
          <a:bottom>
            <a:ln w="127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rgbClr val="5E524C"/>
          </a:solidFill>
        </a:fill>
      </a:tcStyle>
    </a:lastRow>
    <a:firstRow>
      <a:tcTxStyle b="on" i="off">
        <a:font>
          <a:latin typeface="Avenir Next"/>
          <a:ea typeface="Avenir Next"/>
          <a:cs typeface="Avenir Next"/>
        </a:font>
        <a:srgbClr val="12455E"/>
      </a:tcTxStyle>
      <a:tcStyle>
        <a:tcBdr>
          <a:left>
            <a:ln w="12700" cap="flat">
              <a:solidFill>
                <a:srgbClr val="12455E"/>
              </a:solidFill>
              <a:prstDash val="solid"/>
              <a:round/>
            </a:ln>
          </a:left>
          <a:right>
            <a:ln w="12700" cap="flat">
              <a:solidFill>
                <a:srgbClr val="12455E"/>
              </a:solidFill>
              <a:prstDash val="solid"/>
              <a:round/>
            </a:ln>
          </a:right>
          <a:top>
            <a:ln w="12700" cap="flat">
              <a:solidFill>
                <a:srgbClr val="12455E"/>
              </a:solidFill>
              <a:prstDash val="solid"/>
              <a:round/>
            </a:ln>
          </a:top>
          <a:bottom>
            <a:ln w="38100" cap="flat">
              <a:solidFill>
                <a:srgbClr val="12455E"/>
              </a:solidFill>
              <a:prstDash val="solid"/>
              <a:round/>
            </a:ln>
          </a:bottom>
          <a:insideH>
            <a:ln w="12700" cap="flat">
              <a:solidFill>
                <a:srgbClr val="12455E"/>
              </a:solidFill>
              <a:prstDash val="solid"/>
              <a:round/>
            </a:ln>
          </a:insideH>
          <a:insideV>
            <a:ln w="12700" cap="flat">
              <a:solidFill>
                <a:srgbClr val="12455E"/>
              </a:solidFill>
              <a:prstDash val="solid"/>
              <a:round/>
            </a:ln>
          </a:insideV>
        </a:tcBdr>
        <a:fill>
          <a:solidFill>
            <a:srgbClr val="5E524C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Avenir Next"/>
          <a:ea typeface="Avenir Next"/>
          <a:cs typeface="Avenir Next"/>
        </a:font>
        <a:srgbClr val="5E524C"/>
      </a:tcTxStyle>
      <a:tcStyle>
        <a:tcBdr>
          <a:left>
            <a:ln w="12700" cap="flat">
              <a:solidFill>
                <a:srgbClr val="5E524C"/>
              </a:solidFill>
              <a:prstDash val="solid"/>
              <a:round/>
            </a:ln>
          </a:left>
          <a:right>
            <a:ln w="12700" cap="flat">
              <a:solidFill>
                <a:srgbClr val="5E524C"/>
              </a:solidFill>
              <a:prstDash val="solid"/>
              <a:round/>
            </a:ln>
          </a:right>
          <a:top>
            <a:ln w="12700" cap="flat">
              <a:solidFill>
                <a:srgbClr val="5E524C"/>
              </a:solidFill>
              <a:prstDash val="solid"/>
              <a:round/>
            </a:ln>
          </a:top>
          <a:bottom>
            <a:ln w="12700" cap="flat">
              <a:solidFill>
                <a:srgbClr val="5E524C"/>
              </a:solidFill>
              <a:prstDash val="solid"/>
              <a:round/>
            </a:ln>
          </a:bottom>
          <a:insideH>
            <a:ln w="12700" cap="flat">
              <a:solidFill>
                <a:srgbClr val="5E524C"/>
              </a:solidFill>
              <a:prstDash val="solid"/>
              <a:round/>
            </a:ln>
          </a:insideH>
          <a:insideV>
            <a:ln w="12700" cap="flat">
              <a:solidFill>
                <a:srgbClr val="5E524C"/>
              </a:solidFill>
              <a:prstDash val="solid"/>
              <a:round/>
            </a:ln>
          </a:insideV>
        </a:tcBdr>
        <a:fill>
          <a:solidFill>
            <a:srgbClr val="5E524C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venir Next"/>
          <a:ea typeface="Avenir Next"/>
          <a:cs typeface="Avenir Next"/>
        </a:font>
        <a:srgbClr val="5E524C"/>
      </a:tcTxStyle>
      <a:tcStyle>
        <a:tcBdr>
          <a:left>
            <a:ln w="12700" cap="flat">
              <a:solidFill>
                <a:srgbClr val="5E524C"/>
              </a:solidFill>
              <a:prstDash val="solid"/>
              <a:round/>
            </a:ln>
          </a:left>
          <a:right>
            <a:ln w="12700" cap="flat">
              <a:solidFill>
                <a:srgbClr val="5E524C"/>
              </a:solidFill>
              <a:prstDash val="solid"/>
              <a:round/>
            </a:ln>
          </a:right>
          <a:top>
            <a:ln w="12700" cap="flat">
              <a:solidFill>
                <a:srgbClr val="5E524C"/>
              </a:solidFill>
              <a:prstDash val="solid"/>
              <a:round/>
            </a:ln>
          </a:top>
          <a:bottom>
            <a:ln w="12700" cap="flat">
              <a:solidFill>
                <a:srgbClr val="5E524C"/>
              </a:solidFill>
              <a:prstDash val="solid"/>
              <a:round/>
            </a:ln>
          </a:bottom>
          <a:insideH>
            <a:ln w="12700" cap="flat">
              <a:solidFill>
                <a:srgbClr val="5E524C"/>
              </a:solidFill>
              <a:prstDash val="solid"/>
              <a:round/>
            </a:ln>
          </a:insideH>
          <a:insideV>
            <a:ln w="12700" cap="flat">
              <a:solidFill>
                <a:srgbClr val="5E524C"/>
              </a:solidFill>
              <a:prstDash val="solid"/>
              <a:round/>
            </a:ln>
          </a:insideV>
        </a:tcBdr>
        <a:fill>
          <a:solidFill>
            <a:srgbClr val="5E524C">
              <a:alpha val="20000"/>
            </a:srgbClr>
          </a:solidFill>
        </a:fill>
      </a:tcStyle>
    </a:firstCol>
    <a:lastRow>
      <a:tcTxStyle b="on" i="off">
        <a:font>
          <a:latin typeface="Avenir Next"/>
          <a:ea typeface="Avenir Next"/>
          <a:cs typeface="Avenir Next"/>
        </a:font>
        <a:srgbClr val="5E524C"/>
      </a:tcTxStyle>
      <a:tcStyle>
        <a:tcBdr>
          <a:left>
            <a:ln w="12700" cap="flat">
              <a:solidFill>
                <a:srgbClr val="5E524C"/>
              </a:solidFill>
              <a:prstDash val="solid"/>
              <a:round/>
            </a:ln>
          </a:left>
          <a:right>
            <a:ln w="12700" cap="flat">
              <a:solidFill>
                <a:srgbClr val="5E524C"/>
              </a:solidFill>
              <a:prstDash val="solid"/>
              <a:round/>
            </a:ln>
          </a:right>
          <a:top>
            <a:ln w="50800" cap="flat">
              <a:solidFill>
                <a:srgbClr val="5E524C"/>
              </a:solidFill>
              <a:prstDash val="solid"/>
              <a:round/>
            </a:ln>
          </a:top>
          <a:bottom>
            <a:ln w="12700" cap="flat">
              <a:solidFill>
                <a:srgbClr val="5E524C"/>
              </a:solidFill>
              <a:prstDash val="solid"/>
              <a:round/>
            </a:ln>
          </a:bottom>
          <a:insideH>
            <a:ln w="12700" cap="flat">
              <a:solidFill>
                <a:srgbClr val="5E524C"/>
              </a:solidFill>
              <a:prstDash val="solid"/>
              <a:round/>
            </a:ln>
          </a:insideH>
          <a:insideV>
            <a:ln w="12700" cap="flat">
              <a:solidFill>
                <a:srgbClr val="5E524C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venir Next"/>
          <a:ea typeface="Avenir Next"/>
          <a:cs typeface="Avenir Next"/>
        </a:font>
        <a:srgbClr val="5E524C"/>
      </a:tcTxStyle>
      <a:tcStyle>
        <a:tcBdr>
          <a:left>
            <a:ln w="12700" cap="flat">
              <a:solidFill>
                <a:srgbClr val="5E524C"/>
              </a:solidFill>
              <a:prstDash val="solid"/>
              <a:round/>
            </a:ln>
          </a:left>
          <a:right>
            <a:ln w="12700" cap="flat">
              <a:solidFill>
                <a:srgbClr val="5E524C"/>
              </a:solidFill>
              <a:prstDash val="solid"/>
              <a:round/>
            </a:ln>
          </a:right>
          <a:top>
            <a:ln w="12700" cap="flat">
              <a:solidFill>
                <a:srgbClr val="5E524C"/>
              </a:solidFill>
              <a:prstDash val="solid"/>
              <a:round/>
            </a:ln>
          </a:top>
          <a:bottom>
            <a:ln w="25400" cap="flat">
              <a:solidFill>
                <a:srgbClr val="5E524C"/>
              </a:solidFill>
              <a:prstDash val="solid"/>
              <a:round/>
            </a:ln>
          </a:bottom>
          <a:insideH>
            <a:ln w="12700" cap="flat">
              <a:solidFill>
                <a:srgbClr val="5E524C"/>
              </a:solidFill>
              <a:prstDash val="solid"/>
              <a:round/>
            </a:ln>
          </a:insideH>
          <a:insideV>
            <a:ln w="12700" cap="flat">
              <a:solidFill>
                <a:srgbClr val="5E524C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10.png>
</file>

<file path=ppt/media/image1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Shape 12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halk_line_10x7.png" descr="chalk_line_10x7.png"/>
          <p:cNvPicPr>
            <a:picLocks noChangeAspect="1"/>
          </p:cNvPicPr>
          <p:nvPr/>
        </p:nvPicPr>
        <p:blipFill>
          <a:blip r:embed="rId2">
            <a:alphaModFix amt="45000"/>
            <a:extLst/>
          </a:blip>
          <a:stretch>
            <a:fillRect/>
          </a:stretch>
        </p:blipFill>
        <p:spPr>
          <a:xfrm>
            <a:off x="393700" y="355600"/>
            <a:ext cx="12217400" cy="87757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Текст заголовка"/>
          <p:cNvSpPr txBox="1"/>
          <p:nvPr>
            <p:ph type="title"/>
          </p:nvPr>
        </p:nvSpPr>
        <p:spPr>
          <a:xfrm>
            <a:off x="901700" y="3060700"/>
            <a:ext cx="11201400" cy="17145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14" name="Уровень текста 1…"/>
          <p:cNvSpPr txBox="1"/>
          <p:nvPr>
            <p:ph type="body" sz="quarter" idx="1"/>
          </p:nvPr>
        </p:nvSpPr>
        <p:spPr>
          <a:xfrm>
            <a:off x="901700" y="4775200"/>
            <a:ext cx="11201400" cy="15367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2pPr>
            <a:lvl3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3pPr>
            <a:lvl4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4pPr>
            <a:lvl5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Номер слайда"/>
          <p:cNvSpPr txBox="1"/>
          <p:nvPr>
            <p:ph type="sldNum" sz="quarter" idx="2"/>
          </p:nvPr>
        </p:nvSpPr>
        <p:spPr>
          <a:xfrm>
            <a:off x="6303924" y="9258299"/>
            <a:ext cx="409652" cy="419101"/>
          </a:xfrm>
          <a:prstGeom prst="rect">
            <a:avLst/>
          </a:prstGeom>
        </p:spPr>
        <p:txBody>
          <a:bodyPr anchor="ctr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Уровень текста 1…"/>
          <p:cNvSpPr txBox="1"/>
          <p:nvPr>
            <p:ph type="body" sz="quarter" idx="1"/>
          </p:nvPr>
        </p:nvSpPr>
        <p:spPr>
          <a:xfrm>
            <a:off x="1270000" y="6362700"/>
            <a:ext cx="10464800" cy="660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i="1" sz="3200">
                <a:latin typeface="Avenir Next"/>
                <a:ea typeface="Avenir Next"/>
                <a:cs typeface="Avenir Next"/>
                <a:sym typeface="Avenir Next"/>
              </a:defRPr>
            </a:lvl1pPr>
            <a:lvl2pPr marL="839611" indent="-395111" algn="ctr">
              <a:lnSpc>
                <a:spcPct val="90000"/>
              </a:lnSpc>
              <a:spcBef>
                <a:spcPts val="1200"/>
              </a:spcBef>
              <a:defRPr i="1" sz="3200">
                <a:latin typeface="Avenir Next"/>
                <a:ea typeface="Avenir Next"/>
                <a:cs typeface="Avenir Next"/>
                <a:sym typeface="Avenir Next"/>
              </a:defRPr>
            </a:lvl2pPr>
            <a:lvl3pPr marL="1284111" indent="-395111" algn="ctr">
              <a:lnSpc>
                <a:spcPct val="90000"/>
              </a:lnSpc>
              <a:spcBef>
                <a:spcPts val="1200"/>
              </a:spcBef>
              <a:defRPr i="1" sz="3200">
                <a:latin typeface="Avenir Next"/>
                <a:ea typeface="Avenir Next"/>
                <a:cs typeface="Avenir Next"/>
                <a:sym typeface="Avenir Next"/>
              </a:defRPr>
            </a:lvl3pPr>
            <a:lvl4pPr marL="1728611" indent="-395111" algn="ctr">
              <a:lnSpc>
                <a:spcPct val="90000"/>
              </a:lnSpc>
              <a:spcBef>
                <a:spcPts val="1200"/>
              </a:spcBef>
              <a:defRPr i="1" sz="3200">
                <a:latin typeface="Avenir Next"/>
                <a:ea typeface="Avenir Next"/>
                <a:cs typeface="Avenir Next"/>
                <a:sym typeface="Avenir Next"/>
              </a:defRPr>
            </a:lvl4pPr>
            <a:lvl5pPr marL="2173111" indent="-395111" algn="ctr">
              <a:lnSpc>
                <a:spcPct val="90000"/>
              </a:lnSpc>
              <a:spcBef>
                <a:spcPts val="1200"/>
              </a:spcBef>
              <a:defRPr i="1" sz="3200">
                <a:latin typeface="Avenir Next"/>
                <a:ea typeface="Avenir Next"/>
                <a:cs typeface="Avenir Next"/>
                <a:sym typeface="Avenir Next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7" name="«Место ввода цитаты»."/>
          <p:cNvSpPr txBox="1"/>
          <p:nvPr>
            <p:ph type="body" sz="quarter" idx="13"/>
          </p:nvPr>
        </p:nvSpPr>
        <p:spPr>
          <a:xfrm>
            <a:off x="1270000" y="4248150"/>
            <a:ext cx="10464800" cy="723900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90000"/>
              </a:lnSpc>
              <a:buSzTx/>
              <a:buNone/>
              <a:defRPr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</a:p>
        </p:txBody>
      </p:sp>
      <p:sp>
        <p:nvSpPr>
          <p:cNvPr id="9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Изображение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halk_line_box_10x7.png" descr="chalk_line_box_10x7.png"/>
          <p:cNvPicPr>
            <a:picLocks noChangeAspect="1"/>
          </p:cNvPicPr>
          <p:nvPr/>
        </p:nvPicPr>
        <p:blipFill>
          <a:blip r:embed="rId2">
            <a:alphaModFix amt="45000"/>
            <a:extLst/>
          </a:blip>
          <a:stretch>
            <a:fillRect/>
          </a:stretch>
        </p:blipFill>
        <p:spPr>
          <a:xfrm>
            <a:off x="317500" y="6794500"/>
            <a:ext cx="12344400" cy="233680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Изображение"/>
          <p:cNvSpPr/>
          <p:nvPr>
            <p:ph type="pic" idx="13"/>
          </p:nvPr>
        </p:nvSpPr>
        <p:spPr>
          <a:xfrm>
            <a:off x="393700" y="381000"/>
            <a:ext cx="12217400" cy="6146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4" name="Текст заголовка"/>
          <p:cNvSpPr txBox="1"/>
          <p:nvPr>
            <p:ph type="title"/>
          </p:nvPr>
        </p:nvSpPr>
        <p:spPr>
          <a:xfrm>
            <a:off x="901700" y="6934200"/>
            <a:ext cx="11201400" cy="9525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25" name="Уровень текста 1…"/>
          <p:cNvSpPr txBox="1"/>
          <p:nvPr>
            <p:ph type="body" sz="quarter" idx="1"/>
          </p:nvPr>
        </p:nvSpPr>
        <p:spPr>
          <a:xfrm>
            <a:off x="901700" y="7823200"/>
            <a:ext cx="11201400" cy="12065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2pPr>
            <a:lvl3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3pPr>
            <a:lvl4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4pPr>
            <a:lvl5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6" name="Номер слайда"/>
          <p:cNvSpPr txBox="1"/>
          <p:nvPr>
            <p:ph type="sldNum" sz="quarter" idx="2"/>
          </p:nvPr>
        </p:nvSpPr>
        <p:spPr>
          <a:xfrm>
            <a:off x="6303924" y="9258300"/>
            <a:ext cx="409652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Текст заголовка"/>
          <p:cNvSpPr txBox="1"/>
          <p:nvPr>
            <p:ph type="title"/>
          </p:nvPr>
        </p:nvSpPr>
        <p:spPr>
          <a:xfrm>
            <a:off x="901700" y="3898900"/>
            <a:ext cx="11201400" cy="1943100"/>
          </a:xfrm>
          <a:prstGeom prst="rect">
            <a:avLst/>
          </a:prstGeom>
        </p:spPr>
        <p:txBody>
          <a:bodyPr anchor="ctr"/>
          <a:lstStyle/>
          <a:p>
            <a:pPr/>
            <a:r>
              <a:t>Текст заголовка</a:t>
            </a:r>
          </a:p>
        </p:txBody>
      </p:sp>
      <p:sp>
        <p:nvSpPr>
          <p:cNvPr id="3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Изображение"/>
          <p:cNvSpPr/>
          <p:nvPr>
            <p:ph type="pic" sz="half" idx="13"/>
          </p:nvPr>
        </p:nvSpPr>
        <p:spPr>
          <a:xfrm>
            <a:off x="6451600" y="1066800"/>
            <a:ext cx="5626100" cy="7632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2" name="Текст заголовка"/>
          <p:cNvSpPr txBox="1"/>
          <p:nvPr>
            <p:ph type="title"/>
          </p:nvPr>
        </p:nvSpPr>
        <p:spPr>
          <a:xfrm>
            <a:off x="901700" y="927100"/>
            <a:ext cx="5080000" cy="41021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43" name="Уровень текста 1…"/>
          <p:cNvSpPr txBox="1"/>
          <p:nvPr>
            <p:ph type="body" sz="quarter" idx="1"/>
          </p:nvPr>
        </p:nvSpPr>
        <p:spPr>
          <a:xfrm>
            <a:off x="901700" y="5029200"/>
            <a:ext cx="5080000" cy="36830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2pPr>
            <a:lvl3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3pPr>
            <a:lvl4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4pPr>
            <a:lvl5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  <a:latin typeface="Avenir Next"/>
                <a:ea typeface="Avenir Next"/>
                <a:cs typeface="Avenir Next"/>
                <a:sym typeface="Avenir Next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4" name="Номер слайда"/>
          <p:cNvSpPr txBox="1"/>
          <p:nvPr>
            <p:ph type="sldNum" sz="quarter" idx="2"/>
          </p:nvPr>
        </p:nvSpPr>
        <p:spPr>
          <a:xfrm>
            <a:off x="6303924" y="9258300"/>
            <a:ext cx="409652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60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Изображение"/>
          <p:cNvSpPr/>
          <p:nvPr>
            <p:ph type="pic" sz="half" idx="13"/>
          </p:nvPr>
        </p:nvSpPr>
        <p:spPr>
          <a:xfrm>
            <a:off x="6769100" y="2603500"/>
            <a:ext cx="5308600" cy="5969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9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70" name="Уровень текста 1…"/>
          <p:cNvSpPr txBox="1"/>
          <p:nvPr>
            <p:ph type="body" sz="half" idx="1"/>
          </p:nvPr>
        </p:nvSpPr>
        <p:spPr>
          <a:xfrm>
            <a:off x="901700" y="2603500"/>
            <a:ext cx="5334000" cy="5969000"/>
          </a:xfrm>
          <a:prstGeom prst="rect">
            <a:avLst/>
          </a:prstGeom>
        </p:spPr>
        <p:txBody>
          <a:bodyPr/>
          <a:lstStyle>
            <a:lvl1pPr marL="393700" indent="-393700">
              <a:lnSpc>
                <a:spcPct val="90000"/>
              </a:lnSpc>
              <a:spcBef>
                <a:spcPts val="2800"/>
              </a:spcBef>
              <a:defRPr sz="3200"/>
            </a:lvl1pPr>
            <a:lvl2pPr marL="787400" indent="-393700">
              <a:lnSpc>
                <a:spcPct val="90000"/>
              </a:lnSpc>
              <a:spcBef>
                <a:spcPts val="2800"/>
              </a:spcBef>
              <a:defRPr sz="3200"/>
            </a:lvl2pPr>
            <a:lvl3pPr marL="1181100" indent="-393700">
              <a:lnSpc>
                <a:spcPct val="90000"/>
              </a:lnSpc>
              <a:spcBef>
                <a:spcPts val="2800"/>
              </a:spcBef>
              <a:defRPr sz="3200"/>
            </a:lvl3pPr>
            <a:lvl4pPr marL="1574800" indent="-393700">
              <a:lnSpc>
                <a:spcPct val="90000"/>
              </a:lnSpc>
              <a:spcBef>
                <a:spcPts val="2800"/>
              </a:spcBef>
              <a:defRPr sz="3200"/>
            </a:lvl4pPr>
            <a:lvl5pPr marL="1968500" indent="-393700">
              <a:lnSpc>
                <a:spcPct val="90000"/>
              </a:lnSpc>
              <a:spcBef>
                <a:spcPts val="2800"/>
              </a:spcBef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Уровень текста 1…"/>
          <p:cNvSpPr txBox="1"/>
          <p:nvPr>
            <p:ph type="body" idx="1"/>
          </p:nvPr>
        </p:nvSpPr>
        <p:spPr>
          <a:xfrm>
            <a:off x="901700" y="1727200"/>
            <a:ext cx="11201400" cy="6286500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3 шт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Изображение"/>
          <p:cNvSpPr/>
          <p:nvPr>
            <p:ph type="pic" sz="quarter" idx="13"/>
          </p:nvPr>
        </p:nvSpPr>
        <p:spPr>
          <a:xfrm>
            <a:off x="6654800" y="482600"/>
            <a:ext cx="59817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Изображение"/>
          <p:cNvSpPr/>
          <p:nvPr>
            <p:ph type="pic" sz="half" idx="14"/>
          </p:nvPr>
        </p:nvSpPr>
        <p:spPr>
          <a:xfrm>
            <a:off x="6654800" y="4673600"/>
            <a:ext cx="5981700" cy="459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8" name="Изображение"/>
          <p:cNvSpPr/>
          <p:nvPr>
            <p:ph type="pic" idx="15"/>
          </p:nvPr>
        </p:nvSpPr>
        <p:spPr>
          <a:xfrm>
            <a:off x="406400" y="482600"/>
            <a:ext cx="5981700" cy="8788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halk_line_10x7.png" descr="chalk_line_10x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3700" y="355600"/>
            <a:ext cx="12217400" cy="87757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Текст заголовка"/>
          <p:cNvSpPr txBox="1"/>
          <p:nvPr>
            <p:ph type="title"/>
          </p:nvPr>
        </p:nvSpPr>
        <p:spPr>
          <a:xfrm>
            <a:off x="901700" y="635000"/>
            <a:ext cx="11201400" cy="171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4" name="Уровень текста 1…"/>
          <p:cNvSpPr txBox="1"/>
          <p:nvPr>
            <p:ph type="body" idx="1"/>
          </p:nvPr>
        </p:nvSpPr>
        <p:spPr>
          <a:xfrm>
            <a:off x="901700" y="2603500"/>
            <a:ext cx="11201400" cy="596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" name="Номер слайда"/>
          <p:cNvSpPr txBox="1"/>
          <p:nvPr>
            <p:ph type="sldNum" sz="quarter" idx="2"/>
          </p:nvPr>
        </p:nvSpPr>
        <p:spPr>
          <a:xfrm>
            <a:off x="6299199" y="9258300"/>
            <a:ext cx="409652" cy="4191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1" cap="all" i="0"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84" strike="noStrike" sz="4800" u="none">
          <a:ln>
            <a:noFill/>
          </a:ln>
          <a:solidFill>
            <a:srgbClr val="3E3B39"/>
          </a:solidFill>
          <a:effectLst>
            <a:outerShdw sx="100000" sy="100000" kx="0" ky="0" algn="b" rotWithShape="0" blurRad="25400" dist="25400" dir="5520000">
              <a:srgbClr val="FFFFFF">
                <a:alpha val="72000"/>
              </a:srgbClr>
            </a:outerShdw>
          </a:effectLst>
          <a:uFillTx/>
          <a:latin typeface="Avenir Next"/>
          <a:ea typeface="Avenir Next"/>
          <a:cs typeface="Avenir Next"/>
          <a:sym typeface="Avenir Next"/>
        </a:defRPr>
      </a:lvl1pPr>
      <a:lvl2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84" strike="noStrike" sz="4800" u="none">
          <a:ln>
            <a:noFill/>
          </a:ln>
          <a:solidFill>
            <a:srgbClr val="3E3B39"/>
          </a:solidFill>
          <a:effectLst>
            <a:outerShdw sx="100000" sy="100000" kx="0" ky="0" algn="b" rotWithShape="0" blurRad="25400" dist="25400" dir="5520000">
              <a:srgbClr val="FFFFFF">
                <a:alpha val="72000"/>
              </a:srgbClr>
            </a:outerShdw>
          </a:effectLst>
          <a:uFillTx/>
          <a:latin typeface="Avenir Next"/>
          <a:ea typeface="Avenir Next"/>
          <a:cs typeface="Avenir Next"/>
          <a:sym typeface="Avenir Next"/>
        </a:defRPr>
      </a:lvl2pPr>
      <a:lvl3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84" strike="noStrike" sz="4800" u="none">
          <a:ln>
            <a:noFill/>
          </a:ln>
          <a:solidFill>
            <a:srgbClr val="3E3B39"/>
          </a:solidFill>
          <a:effectLst>
            <a:outerShdw sx="100000" sy="100000" kx="0" ky="0" algn="b" rotWithShape="0" blurRad="25400" dist="25400" dir="5520000">
              <a:srgbClr val="FFFFFF">
                <a:alpha val="72000"/>
              </a:srgbClr>
            </a:outerShdw>
          </a:effectLst>
          <a:uFillTx/>
          <a:latin typeface="Avenir Next"/>
          <a:ea typeface="Avenir Next"/>
          <a:cs typeface="Avenir Next"/>
          <a:sym typeface="Avenir Next"/>
        </a:defRPr>
      </a:lvl3pPr>
      <a:lvl4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84" strike="noStrike" sz="4800" u="none">
          <a:ln>
            <a:noFill/>
          </a:ln>
          <a:solidFill>
            <a:srgbClr val="3E3B39"/>
          </a:solidFill>
          <a:effectLst>
            <a:outerShdw sx="100000" sy="100000" kx="0" ky="0" algn="b" rotWithShape="0" blurRad="25400" dist="25400" dir="5520000">
              <a:srgbClr val="FFFFFF">
                <a:alpha val="72000"/>
              </a:srgbClr>
            </a:outerShdw>
          </a:effectLst>
          <a:uFillTx/>
          <a:latin typeface="Avenir Next"/>
          <a:ea typeface="Avenir Next"/>
          <a:cs typeface="Avenir Next"/>
          <a:sym typeface="Avenir Next"/>
        </a:defRPr>
      </a:lvl4pPr>
      <a:lvl5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84" strike="noStrike" sz="4800" u="none">
          <a:ln>
            <a:noFill/>
          </a:ln>
          <a:solidFill>
            <a:srgbClr val="3E3B39"/>
          </a:solidFill>
          <a:effectLst>
            <a:outerShdw sx="100000" sy="100000" kx="0" ky="0" algn="b" rotWithShape="0" blurRad="25400" dist="25400" dir="5520000">
              <a:srgbClr val="FFFFFF">
                <a:alpha val="72000"/>
              </a:srgbClr>
            </a:outerShdw>
          </a:effectLst>
          <a:uFillTx/>
          <a:latin typeface="Avenir Next"/>
          <a:ea typeface="Avenir Next"/>
          <a:cs typeface="Avenir Next"/>
          <a:sym typeface="Avenir Next"/>
        </a:defRPr>
      </a:lvl5pPr>
      <a:lvl6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84" strike="noStrike" sz="4800" u="none">
          <a:ln>
            <a:noFill/>
          </a:ln>
          <a:solidFill>
            <a:srgbClr val="3E3B39"/>
          </a:solidFill>
          <a:effectLst>
            <a:outerShdw sx="100000" sy="100000" kx="0" ky="0" algn="b" rotWithShape="0" blurRad="25400" dist="25400" dir="5520000">
              <a:srgbClr val="FFFFFF">
                <a:alpha val="72000"/>
              </a:srgbClr>
            </a:outerShdw>
          </a:effectLst>
          <a:uFillTx/>
          <a:latin typeface="Avenir Next"/>
          <a:ea typeface="Avenir Next"/>
          <a:cs typeface="Avenir Next"/>
          <a:sym typeface="Avenir Next"/>
        </a:defRPr>
      </a:lvl6pPr>
      <a:lvl7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84" strike="noStrike" sz="4800" u="none">
          <a:ln>
            <a:noFill/>
          </a:ln>
          <a:solidFill>
            <a:srgbClr val="3E3B39"/>
          </a:solidFill>
          <a:effectLst>
            <a:outerShdw sx="100000" sy="100000" kx="0" ky="0" algn="b" rotWithShape="0" blurRad="25400" dist="25400" dir="5520000">
              <a:srgbClr val="FFFFFF">
                <a:alpha val="72000"/>
              </a:srgbClr>
            </a:outerShdw>
          </a:effectLst>
          <a:uFillTx/>
          <a:latin typeface="Avenir Next"/>
          <a:ea typeface="Avenir Next"/>
          <a:cs typeface="Avenir Next"/>
          <a:sym typeface="Avenir Next"/>
        </a:defRPr>
      </a:lvl7pPr>
      <a:lvl8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84" strike="noStrike" sz="4800" u="none">
          <a:ln>
            <a:noFill/>
          </a:ln>
          <a:solidFill>
            <a:srgbClr val="3E3B39"/>
          </a:solidFill>
          <a:effectLst>
            <a:outerShdw sx="100000" sy="100000" kx="0" ky="0" algn="b" rotWithShape="0" blurRad="25400" dist="25400" dir="5520000">
              <a:srgbClr val="FFFFFF">
                <a:alpha val="72000"/>
              </a:srgbClr>
            </a:outerShdw>
          </a:effectLst>
          <a:uFillTx/>
          <a:latin typeface="Avenir Next"/>
          <a:ea typeface="Avenir Next"/>
          <a:cs typeface="Avenir Next"/>
          <a:sym typeface="Avenir Next"/>
        </a:defRPr>
      </a:lvl8pPr>
      <a:lvl9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84" strike="noStrike" sz="4800" u="none">
          <a:ln>
            <a:noFill/>
          </a:ln>
          <a:solidFill>
            <a:srgbClr val="3E3B39"/>
          </a:solidFill>
          <a:effectLst>
            <a:outerShdw sx="100000" sy="100000" kx="0" ky="0" algn="b" rotWithShape="0" blurRad="25400" dist="25400" dir="5520000">
              <a:srgbClr val="FFFFFF">
                <a:alpha val="72000"/>
              </a:srgbClr>
            </a:outerShdw>
          </a:effectLst>
          <a:uFillTx/>
          <a:latin typeface="Avenir Next"/>
          <a:ea typeface="Avenir Next"/>
          <a:cs typeface="Avenir Next"/>
          <a:sym typeface="Avenir Nex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5E524C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5E524C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5E524C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5E524C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5E524C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5E524C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5E524C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5E524C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5E524C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8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25400" dir="552000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Вина Арпачина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300"/>
            </a:lvl1pPr>
          </a:lstStyle>
          <a:p>
            <a:pPr/>
            <a:r>
              <a:t>Вина Арпачина </a:t>
            </a:r>
          </a:p>
        </p:txBody>
      </p:sp>
      <p:sp>
        <p:nvSpPr>
          <p:cNvPr id="123" name="Долина Дона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200"/>
            </a:lvl1pPr>
          </a:lstStyle>
          <a:p>
            <a:pPr/>
            <a:r>
              <a:t>Долина Дона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E3A1849417DE9DABAFFFCA94E7CDB914.jpg" descr="E3A1849417DE9DABAFFFCA94E7CDB914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616700" y="431800"/>
            <a:ext cx="6057900" cy="4013200"/>
          </a:xfrm>
          <a:prstGeom prst="rect">
            <a:avLst/>
          </a:prstGeom>
        </p:spPr>
      </p:pic>
      <p:pic>
        <p:nvPicPr>
          <p:cNvPr id="126" name="IMG_7188.jpg" descr="IMG_7188.jpg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6616700" y="4622800"/>
            <a:ext cx="6057900" cy="4699000"/>
          </a:xfrm>
          <a:prstGeom prst="rect">
            <a:avLst/>
          </a:prstGeom>
        </p:spPr>
      </p:pic>
      <p:pic>
        <p:nvPicPr>
          <p:cNvPr id="127" name="IMG_7195.jpg" descr="IMG_7195.jp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61950" y="431800"/>
            <a:ext cx="6057900" cy="8890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Вина Арпачина производятся в Ростовской области, недалеко от места слияния рек Дон и Маныч в винодельне Студия вина «Галина».  Строительство винодельни и туристического комплекса, начатое  в 2014 году, будет завершено к 2020 году"/>
          <p:cNvSpPr txBox="1"/>
          <p:nvPr>
            <p:ph type="body" sz="half" idx="1"/>
          </p:nvPr>
        </p:nvSpPr>
        <p:spPr>
          <a:xfrm>
            <a:off x="787399" y="752474"/>
            <a:ext cx="11234839" cy="3524253"/>
          </a:xfrm>
          <a:prstGeom prst="rect">
            <a:avLst/>
          </a:prstGeom>
        </p:spPr>
        <p:txBody>
          <a:bodyPr/>
          <a:lstStyle>
            <a:lvl1pPr algn="l">
              <a:spcBef>
                <a:spcPts val="3200"/>
              </a:spcBef>
              <a:defRPr i="0" sz="36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 Вина Арпачина производятся в Ростовской области, недалеко от места слияния рек Дон и Маныч в винодельне Студия вина «Галина».  Строительство винодельни и туристического комплекса, начатое  в 2014 году, будет завершено к 2020 году</a:t>
            </a:r>
          </a:p>
        </p:txBody>
      </p:sp>
      <p:pic>
        <p:nvPicPr>
          <p:cNvPr id="130" name="5026404BAFFF9C3DD95AF11EAE795F63.jpg" descr="5026404BAFFF9C3DD95AF11EAE795F6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9407" y="4454776"/>
            <a:ext cx="5731265" cy="429844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81000" dist="119618" dir="0">
              <a:srgbClr val="000000">
                <a:alpha val="75000"/>
              </a:srgbClr>
            </a:outerShdw>
          </a:effectLst>
        </p:spPr>
      </p:pic>
      <p:pic>
        <p:nvPicPr>
          <p:cNvPr id="131" name="A2912D790C02F1CA9BE5A3A1509A1F11.jpg" descr="A2912D790C02F1CA9BE5A3A1509A1F1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05596" y="3799271"/>
            <a:ext cx="5449905" cy="408742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81000" dist="119618" dir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IMG_7187.jpg" descr="IMG_7187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162800" y="939800"/>
            <a:ext cx="5547708" cy="3679572"/>
          </a:xfrm>
          <a:prstGeom prst="rect">
            <a:avLst/>
          </a:prstGeom>
        </p:spPr>
      </p:pic>
      <p:pic>
        <p:nvPicPr>
          <p:cNvPr id="134" name="IMG_4430.jpg" descr="IMG_4430.jpg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6328962" y="5041870"/>
            <a:ext cx="4967390" cy="3860860"/>
          </a:xfrm>
          <a:prstGeom prst="rect">
            <a:avLst/>
          </a:prstGeom>
        </p:spPr>
      </p:pic>
      <p:pic>
        <p:nvPicPr>
          <p:cNvPr id="135" name="IMG_6934.jpg" descr="IMG_6934.jp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3530" t="4483" r="3529" b="4483"/>
          <a:stretch>
            <a:fillRect/>
          </a:stretch>
        </p:blipFill>
        <p:spPr>
          <a:xfrm>
            <a:off x="927100" y="3107631"/>
            <a:ext cx="4316027" cy="6341170"/>
          </a:xfrm>
          <a:prstGeom prst="rect">
            <a:avLst/>
          </a:prstGeom>
          <a:ln w="25400">
            <a:solidFill>
              <a:srgbClr val="F3F7F5"/>
            </a:solidFill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sp>
        <p:nvSpPr>
          <p:cNvPr id="136" name="Винодельня оснащена самым современным оборудованием европейского производства"/>
          <p:cNvSpPr txBox="1"/>
          <p:nvPr/>
        </p:nvSpPr>
        <p:spPr>
          <a:xfrm>
            <a:off x="436829" y="1104900"/>
            <a:ext cx="7203889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i="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Винодельня оснащена самым современным оборудованием европейского производства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1 Вина Арпачина буклет.jpg" descr="1 Вина Арпачина буклет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409781" y="2118224"/>
            <a:ext cx="5009170" cy="6964951"/>
          </a:xfrm>
          <a:prstGeom prst="rect">
            <a:avLst/>
          </a:prstGeom>
        </p:spPr>
      </p:pic>
      <p:sp>
        <p:nvSpPr>
          <p:cNvPr id="139" name="Красные - Цимлянский Черный, Красностоп Золотовский, Саперави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Красные - Цимлянский Черный, Красностоп Золотовский, Саперави</a:t>
            </a:r>
          </a:p>
          <a:p>
            <a:pPr>
              <a:defRPr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Белые - Кумщацкий, Сибирьковый, Пухляковский, Алиготе</a:t>
            </a:r>
            <a:r>
              <a:rPr i="1"/>
              <a:t> </a:t>
            </a:r>
          </a:p>
        </p:txBody>
      </p:sp>
      <p:sp>
        <p:nvSpPr>
          <p:cNvPr id="140" name="Все вина производятся из винограда автохтонных и районированных сортов, выращенного на собственных виноградниках"/>
          <p:cNvSpPr txBox="1"/>
          <p:nvPr/>
        </p:nvSpPr>
        <p:spPr>
          <a:xfrm>
            <a:off x="860805" y="774700"/>
            <a:ext cx="10458782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i="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Все вина производятся из винограда автохтонных и районированных сортов, выращенного на собственных виноградниках</a:t>
            </a:r>
          </a:p>
        </p:txBody>
      </p:sp>
      <p:sp>
        <p:nvSpPr>
          <p:cNvPr id="141" name="Сорта винограда, используемые…"/>
          <p:cNvSpPr txBox="1"/>
          <p:nvPr/>
        </p:nvSpPr>
        <p:spPr>
          <a:xfrm>
            <a:off x="660398" y="2647949"/>
            <a:ext cx="6818276" cy="121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defRPr i="0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Сорта винограда, используемые </a:t>
            </a:r>
          </a:p>
          <a:p>
            <a:pPr algn="just">
              <a:defRPr i="0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для создания Вин Арпачина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3 Вина Арпачина Студия вина Галина-гид.jpg" descr="3 Вина Арпачина Студия вина Галина-гид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75318" y="3689151"/>
            <a:ext cx="4831164" cy="5416869"/>
          </a:xfrm>
          <a:prstGeom prst="rect">
            <a:avLst/>
          </a:prstGeom>
        </p:spPr>
      </p:pic>
      <p:pic>
        <p:nvPicPr>
          <p:cNvPr id="144" name="5 Вина Арпачина Антицея.jpg" descr="5 Вина Арпачина Антицея.jpg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7204230" y="3499131"/>
            <a:ext cx="4284732" cy="6231354"/>
          </a:xfrm>
          <a:prstGeom prst="rect">
            <a:avLst/>
          </a:prstGeom>
        </p:spPr>
      </p:pic>
      <p:sp>
        <p:nvSpPr>
          <p:cNvPr id="145" name="Несмотря на то, что вина представлены на рынке недавно, они успели завоевать большое количество наград на разнообразных конкурсах и дегустациях. Все 14 наименований Вин Арпачина вошли в Авторский гид  Артура Саркисяна ( глава Союза сомелье и экспертов России)"/>
          <p:cNvSpPr txBox="1"/>
          <p:nvPr/>
        </p:nvSpPr>
        <p:spPr>
          <a:xfrm>
            <a:off x="470804" y="165098"/>
            <a:ext cx="11148792" cy="345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Несмотря на то, что вина представлены на рынке недавно, они успели завоевать большое количество наград на разнообразных конкурсах и дегустациях. Все 14 наименований Вин Арпачина вошли в Авторский гид  Артура Саркисяна ( глава Союза сомелье и экспертов России)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5">
  <a:themeElements>
    <a:clrScheme name="New_Template5">
      <a:dk1>
        <a:srgbClr val="5E524C"/>
      </a:dk1>
      <a:lt1>
        <a:srgbClr val="12455E"/>
      </a:lt1>
      <a:dk2>
        <a:srgbClr val="A7A7A7"/>
      </a:dk2>
      <a:lt2>
        <a:srgbClr val="535353"/>
      </a:lt2>
      <a:accent1>
        <a:srgbClr val="899DBD"/>
      </a:accent1>
      <a:accent2>
        <a:srgbClr val="74A198"/>
      </a:accent2>
      <a:accent3>
        <a:srgbClr val="8A9759"/>
      </a:accent3>
      <a:accent4>
        <a:srgbClr val="CBA466"/>
      </a:accent4>
      <a:accent5>
        <a:srgbClr val="BB7B3F"/>
      </a:accent5>
      <a:accent6>
        <a:srgbClr val="BA6C5B"/>
      </a:accent6>
      <a:hlink>
        <a:srgbClr val="0000FF"/>
      </a:hlink>
      <a:folHlink>
        <a:srgbClr val="FF00FF"/>
      </a:folHlink>
    </a:clrScheme>
    <a:fontScheme name="New_Template5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5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760000">
              <a:srgbClr val="FFFFFF">
                <a:alpha val="3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760000">
              <a:srgbClr val="FFFFFF">
                <a:alpha val="3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760000">
              <a:srgbClr val="FFFFFF">
                <a:alpha val="3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2455E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760000">
            <a:srgbClr val="FFFFFF">
              <a:alpha val="3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3200" u="none" kumimoji="0" normalizeH="0">
            <a:ln>
              <a:noFill/>
            </a:ln>
            <a:solidFill>
              <a:srgbClr val="5E524C"/>
            </a:solidFill>
            <a:effectLst>
              <a:outerShdw sx="100000" sy="100000" kx="0" ky="0" algn="b" rotWithShape="0" blurRad="25400" dist="25400" dir="5520000">
                <a:srgbClr val="FFFFFF">
                  <a:alpha val="71999"/>
                </a:srgbClr>
              </a:outerShdw>
            </a:effectLst>
            <a:uFillTx/>
            <a:latin typeface="Avenir Next"/>
            <a:ea typeface="Avenir Next"/>
            <a:cs typeface="Avenir Next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760000">
            <a:srgbClr val="FFFFFF">
              <a:alpha val="3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3200" u="none" kumimoji="0" normalizeH="0">
            <a:ln>
              <a:noFill/>
            </a:ln>
            <a:solidFill>
              <a:srgbClr val="5E524C"/>
            </a:solidFill>
            <a:effectLst>
              <a:outerShdw sx="100000" sy="100000" kx="0" ky="0" algn="b" rotWithShape="0" blurRad="25400" dist="25400" dir="5520000">
                <a:srgbClr val="FFFFFF">
                  <a:alpha val="71999"/>
                </a:srgbClr>
              </a:outerShdw>
            </a:effectLst>
            <a:uFillTx/>
            <a:latin typeface="Avenir Next"/>
            <a:ea typeface="Avenir Next"/>
            <a:cs typeface="Avenir Next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5">
  <a:themeElements>
    <a:clrScheme name="New_Template5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99DBD"/>
      </a:accent1>
      <a:accent2>
        <a:srgbClr val="74A198"/>
      </a:accent2>
      <a:accent3>
        <a:srgbClr val="8A9759"/>
      </a:accent3>
      <a:accent4>
        <a:srgbClr val="CBA466"/>
      </a:accent4>
      <a:accent5>
        <a:srgbClr val="BB7B3F"/>
      </a:accent5>
      <a:accent6>
        <a:srgbClr val="BA6C5B"/>
      </a:accent6>
      <a:hlink>
        <a:srgbClr val="0000FF"/>
      </a:hlink>
      <a:folHlink>
        <a:srgbClr val="FF00FF"/>
      </a:folHlink>
    </a:clrScheme>
    <a:fontScheme name="New_Template5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5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760000">
              <a:srgbClr val="FFFFFF">
                <a:alpha val="3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760000">
              <a:srgbClr val="FFFFFF">
                <a:alpha val="3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760000">
              <a:srgbClr val="FFFFFF">
                <a:alpha val="3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2455E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760000">
            <a:srgbClr val="FFFFFF">
              <a:alpha val="3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3200" u="none" kumimoji="0" normalizeH="0">
            <a:ln>
              <a:noFill/>
            </a:ln>
            <a:solidFill>
              <a:srgbClr val="5E524C"/>
            </a:solidFill>
            <a:effectLst>
              <a:outerShdw sx="100000" sy="100000" kx="0" ky="0" algn="b" rotWithShape="0" blurRad="25400" dist="25400" dir="5520000">
                <a:srgbClr val="FFFFFF">
                  <a:alpha val="71999"/>
                </a:srgbClr>
              </a:outerShdw>
            </a:effectLst>
            <a:uFillTx/>
            <a:latin typeface="Avenir Next"/>
            <a:ea typeface="Avenir Next"/>
            <a:cs typeface="Avenir Next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760000">
            <a:srgbClr val="FFFFFF">
              <a:alpha val="3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3200" u="none" kumimoji="0" normalizeH="0">
            <a:ln>
              <a:noFill/>
            </a:ln>
            <a:solidFill>
              <a:srgbClr val="5E524C"/>
            </a:solidFill>
            <a:effectLst>
              <a:outerShdw sx="100000" sy="100000" kx="0" ky="0" algn="b" rotWithShape="0" blurRad="25400" dist="25400" dir="5520000">
                <a:srgbClr val="FFFFFF">
                  <a:alpha val="71999"/>
                </a:srgbClr>
              </a:outerShdw>
            </a:effectLst>
            <a:uFillTx/>
            <a:latin typeface="Avenir Next"/>
            <a:ea typeface="Avenir Next"/>
            <a:cs typeface="Avenir Next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